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1.xml" ContentType="application/inkml+xml"/>
  <Override PartName="/ppt/notesSlides/notesSlide53.xml" ContentType="application/vnd.openxmlformats-officedocument.presentationml.notesSlide+xml"/>
  <Override PartName="/ppt/ink/ink2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7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73" r:id="rId34"/>
    <p:sldId id="445" r:id="rId35"/>
    <p:sldId id="416" r:id="rId36"/>
    <p:sldId id="456" r:id="rId37"/>
    <p:sldId id="467" r:id="rId38"/>
    <p:sldId id="469" r:id="rId39"/>
    <p:sldId id="470" r:id="rId40"/>
    <p:sldId id="472" r:id="rId41"/>
    <p:sldId id="465" r:id="rId42"/>
    <p:sldId id="368" r:id="rId43"/>
    <p:sldId id="447" r:id="rId44"/>
    <p:sldId id="371" r:id="rId45"/>
    <p:sldId id="474" r:id="rId46"/>
    <p:sldId id="288" r:id="rId47"/>
    <p:sldId id="375" r:id="rId48"/>
    <p:sldId id="353" r:id="rId49"/>
    <p:sldId id="421" r:id="rId50"/>
    <p:sldId id="422" r:id="rId51"/>
    <p:sldId id="448" r:id="rId52"/>
    <p:sldId id="355" r:id="rId53"/>
    <p:sldId id="475" r:id="rId54"/>
    <p:sldId id="479" r:id="rId55"/>
    <p:sldId id="449" r:id="rId56"/>
    <p:sldId id="376" r:id="rId57"/>
    <p:sldId id="450" r:id="rId58"/>
    <p:sldId id="425" r:id="rId59"/>
    <p:sldId id="451" r:id="rId60"/>
    <p:sldId id="289" r:id="rId61"/>
    <p:sldId id="453" r:id="rId62"/>
    <p:sldId id="365" r:id="rId63"/>
    <p:sldId id="478" r:id="rId64"/>
    <p:sldId id="476" r:id="rId65"/>
    <p:sldId id="47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  <a:p>
            <a:r>
              <a:rPr lang="en-US" dirty="0"/>
              <a:t>Mention \lambda label in plots.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first bullet.</a:t>
            </a:r>
          </a:p>
          <a:p>
            <a:r>
              <a:rPr lang="en-US" dirty="0"/>
              <a:t>The SRC physics is shifted to the operators at low RG resolution which can be seen in the following equation.</a:t>
            </a:r>
          </a:p>
          <a:p>
            <a:r>
              <a:rPr lang="en-US" dirty="0"/>
              <a:t>Explain equation.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the momentum distribution of deuteron by evolving both the wave function and momentum projection operator given by \</a:t>
            </a:r>
            <a:r>
              <a:rPr lang="en-US" dirty="0" err="1"/>
              <a:t>ataq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what this figure is first: This is the evolved momentum projection operator in momentum space for a particular q value: so U and </a:t>
            </a:r>
            <a:r>
              <a:rPr lang="en-US" sz="1200" dirty="0" err="1">
                <a:solidFill>
                  <a:srgbClr val="C00000"/>
                </a:solidFill>
              </a:rPr>
              <a:t>Udag</a:t>
            </a:r>
            <a:r>
              <a:rPr lang="en-US" sz="1200" dirty="0">
                <a:solidFill>
                  <a:srgbClr val="C00000"/>
                </a:solidFill>
              </a:rPr>
              <a:t> applied to \</a:t>
            </a:r>
            <a:r>
              <a:rPr lang="en-US" sz="1200" dirty="0" err="1">
                <a:solidFill>
                  <a:srgbClr val="C00000"/>
                </a:solidFill>
              </a:rPr>
              <a:t>ataq</a:t>
            </a:r>
            <a:r>
              <a:rPr lang="en-US" sz="1200" dirty="0">
                <a:solidFill>
                  <a:srgbClr val="C00000"/>
                </a:solidFill>
              </a:rPr>
              <a:t> for q=3.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Reiterate: evolved operator has smooth low-k induced contributions (which are smeared delta functions in coordinate space).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the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Read the last bullet. Emphasize that the expectation value will not change but the underlying calculation itself does.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next walk through how this works with second quantized formulas.</a:t>
            </a:r>
          </a:p>
          <a:p>
            <a:r>
              <a:rPr lang="en-US" dirty="0"/>
              <a:t>The two operators we’ll consider are the single-nucleon and pair momentum distribution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7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strategy is to apply WT to evaluate the evolved operator truncating 3-body and higher terms.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36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</a:t>
            </a:r>
          </a:p>
          <a:p>
            <a:r>
              <a:rPr lang="en-US" dirty="0"/>
              <a:t>Point out the two at low-q and the high-q one, integral over R, \delta U’s in partial waves.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VMC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large-s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VMC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745E-D36A-EA4B-963F-A787CDBD1D9E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B0DE-0A26-9A41-B8B6-BD333DD669BE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7984-E5B4-2942-B1F0-1872CA001507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96CD-D2E6-FA4D-BFC5-B0EC390BE304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BB5CA-5979-3640-B0B7-BFC6511D503D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BBE86-ED53-A94F-9D58-B426F76A05E1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13EB-AC70-BC47-9A43-41FCC8BDE8E0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F8AB-CD47-954F-9569-9CEADFBBA3C9}" type="datetime1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6AA3-F873-DD45-827A-68735791988B}" type="datetime1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04FC-C37C-2F41-BFFF-D514128CFF38}" type="datetime1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56BD-2611-0B46-A274-BA4C8532BBB9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78144-079A-364C-B407-D73BA35593F1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262F8-B4EF-344D-AC7F-8843A2649ED6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F8D2-8928-A74A-BE21-939D4EAC1269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1DAC-50E6-B54C-ADC6-215E320AB0F8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3B18A-A510-4E4F-93C7-5CBB23399F56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110F-6012-8148-9FDD-A30EF7EA6404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9563-AD30-0D4C-86A4-9BA977B60D27}" type="datetime1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AECE-3849-B54F-A252-44611F94EDBD}" type="datetime1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47D7-C4C6-B44E-92E1-804234710A0D}" type="datetime1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85A7-12AD-5B4B-97D4-1654E1A2BB78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83519-A5DE-E545-848F-22B970DC7608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51E3809-F564-6C44-A3BA-66E691E65BC8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B8216A7-CA2B-174B-9E8F-6BF2E01ECE3C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LLNL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December 20,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VMC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Outlook: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 (e.g., 3-body terms)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17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LLNL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4412</TotalTime>
  <Words>6638</Words>
  <Application>Microsoft Macintosh PowerPoint</Application>
  <PresentationFormat>Widescreen</PresentationFormat>
  <Paragraphs>755</Paragraphs>
  <Slides>64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</vt:lpstr>
      <vt:lpstr>Summary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179</cp:revision>
  <dcterms:created xsi:type="dcterms:W3CDTF">2021-04-13T22:10:52Z</dcterms:created>
  <dcterms:modified xsi:type="dcterms:W3CDTF">2021-12-16T14:33:13Z</dcterms:modified>
</cp:coreProperties>
</file>